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5"/>
  </p:notesMasterIdLst>
  <p:sldIdLst>
    <p:sldId id="256" r:id="rId2"/>
    <p:sldId id="257" r:id="rId3"/>
    <p:sldId id="260" r:id="rId4"/>
    <p:sldId id="258" r:id="rId5"/>
    <p:sldId id="280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86" r:id="rId14"/>
    <p:sldId id="265" r:id="rId15"/>
    <p:sldId id="275" r:id="rId16"/>
    <p:sldId id="259" r:id="rId17"/>
    <p:sldId id="285" r:id="rId18"/>
    <p:sldId id="282" r:id="rId19"/>
    <p:sldId id="271" r:id="rId20"/>
    <p:sldId id="283" r:id="rId21"/>
    <p:sldId id="284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2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1BCE1-3A1C-4433-AD98-124ACAB21F7D}" type="datetimeFigureOut">
              <a:rPr lang="en-US"/>
              <a:t>9/24/2015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55BA6-54FB-41AD-90D0-232AFA0AEF0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55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044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512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26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New VIMMI </a:t>
            </a:r>
            <a:r>
              <a:rPr lang="en-US" sz="5400" b="1" dirty="0" err="1"/>
              <a:t>Webpage</a:t>
            </a:r>
            <a:r>
              <a:rPr lang="en-US" sz="5400" b="1" dirty="0"/>
              <a:t> </a:t>
            </a:r>
            <a:r>
              <a:rPr lang="en-US" sz="5400" b="1" dirty="0" err="1"/>
              <a:t>Protoype</a:t>
            </a:r>
            <a:endParaRPr lang="x-none" sz="5400" b="1" dirty="0">
              <a:solidFill>
                <a:srgbClr val="FFFFFF"/>
              </a:solidFill>
              <a:latin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Francisco Maria Calisto</a:t>
            </a:r>
            <a:endParaRPr lang="en-US" dirty="0"/>
          </a:p>
        </p:txBody>
      </p:sp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5" name="Picture 4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147053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0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0200"/>
            <a:ext cx="12192000" cy="618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12192000" cy="620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3-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931"/>
            <a:ext cx="12192000" cy="651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1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2-56-1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"/>
            <a:ext cx="12192000" cy="6320523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10387264" y="1818106"/>
            <a:ext cx="334210" cy="681789"/>
          </a:xfrm>
          <a:prstGeom prst="rightBrace">
            <a:avLst>
              <a:gd name="adj1" fmla="val 8333"/>
              <a:gd name="adj2" fmla="val 51961"/>
            </a:avLst>
          </a:prstGeom>
          <a:ln>
            <a:solidFill>
              <a:srgbClr val="FF8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3582737" y="3515895"/>
            <a:ext cx="574842" cy="254000"/>
          </a:xfrm>
          <a:prstGeom prst="leftArrow">
            <a:avLst/>
          </a:prstGeom>
          <a:solidFill>
            <a:srgbClr val="FF8600"/>
          </a:solidFill>
          <a:ln>
            <a:solidFill>
              <a:srgbClr val="FF8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7790" y="3395578"/>
            <a:ext cx="217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r>
              <a:rPr lang="en-US" dirty="0" smtClean="0">
                <a:solidFill>
                  <a:srgbClr val="FF8600"/>
                </a:solidFill>
              </a:rPr>
              <a:t> e Co-</a:t>
            </a:r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endParaRPr lang="en-US" dirty="0">
              <a:solidFill>
                <a:srgbClr val="FF8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endParaRPr lang="en-US" sz="2800" dirty="0"/>
          </a:p>
          <a:p>
            <a:r>
              <a:rPr lang="en-US" sz="2000" dirty="0" smtClean="0"/>
              <a:t>URL da </a:t>
            </a:r>
            <a:r>
              <a:rPr lang="en-US" sz="2000" dirty="0" err="1" smtClean="0"/>
              <a:t>Página</a:t>
            </a:r>
            <a:r>
              <a:rPr lang="en-US" sz="2000" dirty="0" smtClean="0"/>
              <a:t> </a:t>
            </a:r>
            <a:r>
              <a:rPr lang="en-US" sz="2000" dirty="0" err="1" smtClean="0"/>
              <a:t>Administrativa</a:t>
            </a:r>
            <a:r>
              <a:rPr lang="en-US" sz="2000" dirty="0" smtClean="0"/>
              <a:t>:</a:t>
            </a:r>
          </a:p>
          <a:p>
            <a:r>
              <a:rPr lang="en-US" sz="2000" dirty="0" smtClean="0"/>
              <a:t>http</a:t>
            </a:r>
            <a:r>
              <a:rPr lang="en-US" sz="2000" dirty="0"/>
              <a:t>://</a:t>
            </a:r>
            <a:r>
              <a:rPr lang="en-US" sz="2000" dirty="0" err="1"/>
              <a:t>nvwp.franciscocalisto.me</a:t>
            </a:r>
            <a:r>
              <a:rPr lang="en-US" sz="2000" dirty="0"/>
              <a:t>/</a:t>
            </a:r>
            <a:r>
              <a:rPr lang="en-US" sz="2000" dirty="0" err="1" smtClean="0"/>
              <a:t>wordpress</a:t>
            </a:r>
            <a:r>
              <a:rPr lang="en-US" sz="2000" dirty="0" smtClean="0"/>
              <a:t>/</a:t>
            </a:r>
            <a:r>
              <a:rPr lang="en-US" sz="2000" dirty="0" err="1" smtClean="0"/>
              <a:t>wp</a:t>
            </a:r>
            <a:r>
              <a:rPr lang="en-US" sz="2000" dirty="0" smtClean="0"/>
              <a:t>-admin/</a:t>
            </a:r>
          </a:p>
        </p:txBody>
      </p:sp>
      <p:pic>
        <p:nvPicPr>
          <p:cNvPr id="2" name="Picture 1" descr="Screenshot at Set 19 20-45-1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7" y="2566736"/>
            <a:ext cx="5089603" cy="283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5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5462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Back office</a:t>
            </a:r>
            <a:endParaRPr lang="en-US" sz="60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362" y="0"/>
            <a:ext cx="6355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4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26"/>
            <a:ext cx="12192000" cy="668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3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3-15-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39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8" name="Picture 7" descr="IMG_2489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53" y="1376947"/>
            <a:ext cx="2800468" cy="31816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58105" y="1376947"/>
            <a:ext cx="7593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Francisco Maria Calisto (Trainee)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4358105" y="2138948"/>
            <a:ext cx="7593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Instituto Superior Técnico</a:t>
            </a:r>
          </a:p>
          <a:p>
            <a:r>
              <a:rPr lang="en-US" sz="2400" dirty="0" err="1" smtClean="0"/>
              <a:t>Universidade</a:t>
            </a:r>
            <a:r>
              <a:rPr lang="en-US" sz="2400" dirty="0" smtClean="0"/>
              <a:t> de </a:t>
            </a:r>
            <a:r>
              <a:rPr lang="en-US" sz="2400" dirty="0" err="1" smtClean="0"/>
              <a:t>Lisboa</a:t>
            </a:r>
            <a:endParaRPr lang="en-US" sz="2400" dirty="0"/>
          </a:p>
          <a:p>
            <a:r>
              <a:rPr lang="en-US" sz="2400" dirty="0" smtClean="0"/>
              <a:t>Visualization and Multimodal Interfaces</a:t>
            </a:r>
          </a:p>
          <a:p>
            <a:r>
              <a:rPr lang="en-US" sz="2400" dirty="0" smtClean="0"/>
              <a:t>@ INESC-ID </a:t>
            </a:r>
            <a:r>
              <a:rPr lang="en-US" sz="2400" dirty="0" err="1" smtClean="0"/>
              <a:t>Lisboa</a:t>
            </a:r>
            <a:endParaRPr lang="en-US" sz="2400" dirty="0" smtClean="0"/>
          </a:p>
          <a:p>
            <a:r>
              <a:rPr lang="en-US" sz="2400" dirty="0"/>
              <a:t>http://</a:t>
            </a:r>
            <a:r>
              <a:rPr lang="en-US" sz="2400" dirty="0" err="1"/>
              <a:t>franciscocalisto.me</a:t>
            </a:r>
            <a:r>
              <a:rPr lang="en-US" sz="2400" dirty="0" smtClean="0"/>
              <a:t>/</a:t>
            </a:r>
          </a:p>
          <a:p>
            <a:r>
              <a:rPr lang="en-US" sz="2400" dirty="0" err="1" smtClean="0"/>
              <a:t>francisco.mcalisto@gmail.com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472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08"/>
            <a:ext cx="12192000" cy="677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2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78"/>
            <a:ext cx="12192000" cy="674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8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407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Documentação</a:t>
            </a:r>
            <a:r>
              <a:rPr lang="en-US" sz="4000" dirty="0"/>
              <a:t>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632" y="611808"/>
            <a:ext cx="6286500" cy="525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34447" y="5869608"/>
            <a:ext cx="2934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GitHub Pages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82737" y="2767263"/>
            <a:ext cx="43581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Obrigado!</a:t>
            </a:r>
            <a:endParaRPr lang="en-US" sz="8000" dirty="0"/>
          </a:p>
        </p:txBody>
      </p:sp>
      <p:pic>
        <p:nvPicPr>
          <p:cNvPr id="3" name="Picture 2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467894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Porquê</a:t>
            </a:r>
            <a:r>
              <a:rPr lang="en-US" sz="3600" dirty="0" smtClean="0"/>
              <a:t> </a:t>
            </a:r>
            <a:r>
              <a:rPr lang="en-US" sz="3600" dirty="0" err="1" smtClean="0"/>
              <a:t>WordPress</a:t>
            </a:r>
            <a:r>
              <a:rPr lang="en-US" sz="3600" dirty="0" smtClean="0"/>
              <a:t>?</a:t>
            </a:r>
            <a:endParaRPr lang="en-US" sz="2000" dirty="0" smtClean="0"/>
          </a:p>
        </p:txBody>
      </p:sp>
      <p:pic>
        <p:nvPicPr>
          <p:cNvPr id="5" name="Picture 4" descr="wordpress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922" y="685131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7" name="Picture 6" descr="Screenshot at Set 19 20-08-3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447" y="0"/>
            <a:ext cx="4066553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871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endParaRPr lang="en-US" sz="2800" dirty="0"/>
          </a:p>
          <a:p>
            <a:r>
              <a:rPr lang="en-US" sz="2800" dirty="0" smtClean="0"/>
              <a:t>URL do </a:t>
            </a:r>
            <a:r>
              <a:rPr lang="en-US" sz="2800" dirty="0" err="1" smtClean="0"/>
              <a:t>Prototipo</a:t>
            </a:r>
            <a:r>
              <a:rPr lang="en-US" sz="2800" dirty="0" smtClean="0"/>
              <a:t> </a:t>
            </a:r>
            <a:r>
              <a:rPr lang="en-US" sz="2800" dirty="0" err="1" smtClean="0"/>
              <a:t>Teste</a:t>
            </a:r>
            <a:r>
              <a:rPr lang="en-US" sz="2800" dirty="0"/>
              <a:t>:</a:t>
            </a:r>
            <a:endParaRPr lang="en-US" sz="2800" dirty="0" smtClean="0"/>
          </a:p>
          <a:p>
            <a:r>
              <a:rPr lang="en-US" sz="2800" dirty="0" smtClean="0"/>
              <a:t>http</a:t>
            </a:r>
            <a:r>
              <a:rPr lang="en-US" sz="2800" dirty="0"/>
              <a:t>://</a:t>
            </a:r>
            <a:r>
              <a:rPr lang="en-US" sz="2800" dirty="0" err="1"/>
              <a:t>nvwp.franciscocalisto.me</a:t>
            </a:r>
            <a:r>
              <a:rPr lang="en-US" sz="2800" dirty="0"/>
              <a:t>/</a:t>
            </a:r>
            <a:r>
              <a:rPr lang="en-US" sz="2800" dirty="0" err="1" smtClean="0"/>
              <a:t>wordpress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4090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2887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Responsive!</a:t>
            </a:r>
            <a:endParaRPr lang="en-US" sz="4000" dirty="0"/>
          </a:p>
        </p:txBody>
      </p:sp>
      <p:pic>
        <p:nvPicPr>
          <p:cNvPr id="6" name="Picture 5" descr="Screenshot at Set 20 12-45-3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883" y="0"/>
            <a:ext cx="7240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9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5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2800"/>
            <a:ext cx="12192000" cy="521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0"/>
            <a:ext cx="12192000" cy="5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at Set 19 20-11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11307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9FF7CA0D-8839-4012-B51C-B152F9BD65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TC103457491[[fn=Metropolitan]]</Template>
  <TotalTime>425</TotalTime>
  <Words>87</Words>
  <Application>Microsoft Office PowerPoint</Application>
  <PresentationFormat>Widescreen</PresentationFormat>
  <Paragraphs>47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Metropolitan</vt:lpstr>
      <vt:lpstr>New VIMMI Webpage Protoype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Maria Calisto</dc:creator>
  <cp:lastModifiedBy>Francisco Maria Galamba Ferrari Calisto</cp:lastModifiedBy>
  <cp:revision>45</cp:revision>
  <dcterms:created xsi:type="dcterms:W3CDTF">2013-07-15T20:25:04Z</dcterms:created>
  <dcterms:modified xsi:type="dcterms:W3CDTF">2015-09-24T12:54:34Z</dcterms:modified>
</cp:coreProperties>
</file>

<file path=docProps/thumbnail.jpeg>
</file>